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2022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01.02.2022г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35388"/>
              </p:ext>
            </p:extLst>
          </p:nvPr>
        </p:nvGraphicFramePr>
        <p:xfrm>
          <a:off x="473185" y="737759"/>
          <a:ext cx="9512477" cy="5679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10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444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236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23686"/>
              </a:tblGrid>
              <a:tr h="97973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01.02.2022г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347 228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347 228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170 262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150 253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299 229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299 229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186 000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186 000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330 256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326 856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130 000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129 839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155 000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2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147 660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354 384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353 434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132 614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116 770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264 600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250 031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-  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-  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759 000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756 000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700 000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2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680 500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500 000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497 478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200 000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188 573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372 645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365 697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542 438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526 974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26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5 443 656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41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5 322 521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3908</TotalTime>
  <Words>227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01.02.2022г.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450</cp:revision>
  <dcterms:created xsi:type="dcterms:W3CDTF">2018-01-19T11:56:47Z</dcterms:created>
  <dcterms:modified xsi:type="dcterms:W3CDTF">2022-02-07T10:50:51Z</dcterms:modified>
</cp:coreProperties>
</file>